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E7B9-8E9A-4A45-AECE-E7A8C19627F4}" type="datetimeFigureOut">
              <a:rPr lang="en-PL" smtClean="0"/>
              <a:t>19/10/2025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18FF8-28F0-784E-8D56-A86E299FC3EC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897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L" dirty="0"/>
              <a:t>Theres animation video here…Please use presentation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8FF8-28F0-784E-8D56-A86E299FC3EC}" type="slidenum">
              <a:rPr lang="en-PL" smtClean="0"/>
              <a:t>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2949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zees4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yMotive_Intro_Video">
            <a:hlinkClick r:id="" action="ppaction://media"/>
            <a:extLst>
              <a:ext uri="{FF2B5EF4-FFF2-40B4-BE49-F238E27FC236}">
                <a16:creationId xmlns:a16="http://schemas.microsoft.com/office/drawing/2014/main" id="{4AA09D78-47FD-5F99-262A-0587DFDAEB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485" y="1253765"/>
            <a:ext cx="8890372" cy="4996206"/>
          </a:xfrm>
          <a:prstGeom prst="rect">
            <a:avLst/>
          </a:prstGeom>
        </p:spPr>
      </p:pic>
      <p:pic>
        <p:nvPicPr>
          <p:cNvPr id="2" name="Picture 1" descr="A9361461-B6D3-43B5-9852-E84E0377BF6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847" y="279976"/>
            <a:ext cx="1645920" cy="164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567965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D4AF37"/>
                </a:solidFill>
              </a:defRPr>
            </a:pPr>
            <a:r>
              <a:t>ScyMotive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Cybersecurity. Intelligence. Trust.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1" y="2194560"/>
            <a:ext cx="51467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DCDCDC"/>
                </a:solidFill>
              </a:defRPr>
            </a:pPr>
            <a:r>
              <a:rPr sz="2400" dirty="0" err="1"/>
              <a:t>ScyMotive</a:t>
            </a:r>
            <a:r>
              <a:rPr sz="2400" dirty="0"/>
              <a:t> is a European cybersecurity company focused on securing intelligent transportation, automotive systems, AI infrastructure, and national critical assets.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6400800"/>
            <a:ext cx="9144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8C7850"/>
                </a:solidFill>
              </a:defRPr>
            </a:pPr>
            <a:r>
              <a:rPr dirty="0" err="1"/>
              <a:t>ScyMotive</a:t>
            </a:r>
            <a:r>
              <a:rPr dirty="0"/>
              <a:t>-CSIRT 24/7 • </a:t>
            </a:r>
            <a:r>
              <a:rPr lang="en-GB" dirty="0"/>
              <a:t>incident</a:t>
            </a:r>
            <a:r>
              <a:rPr dirty="0"/>
              <a:t>@</a:t>
            </a:r>
            <a:r>
              <a:rPr dirty="0" err="1"/>
              <a:t>scymotive.com</a:t>
            </a:r>
            <a:r>
              <a:rPr dirty="0"/>
              <a:t> • Cyber Incident Emergency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64912-49AC-7F7C-5A7C-C9F094A14ABE}"/>
              </a:ext>
            </a:extLst>
          </p:cNvPr>
          <p:cNvSpPr txBox="1"/>
          <p:nvPr/>
        </p:nvSpPr>
        <p:spPr>
          <a:xfrm>
            <a:off x="6663847" y="2915460"/>
            <a:ext cx="2745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dirty="0">
                <a:solidFill>
                  <a:srgbClr val="FF0000"/>
                </a:solidFill>
              </a:rPr>
              <a:t>Our Why: </a:t>
            </a:r>
          </a:p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Security is not code. </a:t>
            </a:r>
          </a:p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It’s responsibility. </a:t>
            </a:r>
          </a:p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It’s people. </a:t>
            </a:r>
          </a:p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It’s life.</a:t>
            </a:r>
          </a:p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And we protect it.</a:t>
            </a:r>
          </a:p>
          <a:p>
            <a:endParaRPr lang="en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9361461-B6D3-43B5-9852-E84E0377BF6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92" y="305761"/>
            <a:ext cx="1645920" cy="164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419142"/>
            <a:ext cx="9144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D4AF37"/>
                </a:solidFill>
              </a:defRPr>
            </a:pPr>
            <a:r>
              <a:t>Industries We Secure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888" y="1516422"/>
            <a:ext cx="65528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1. Transport &amp; Logistics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Fleet cyber defense, smart rail/metro, ports &amp; airports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Supply chain monitoring &amp; telematics protection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endParaRPr sz="2000" dirty="0"/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2. Infrastructure: Production Lines, Hospitals, City, Schools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OT/ICS security, smart cities (CCTV, IoT), energy &amp; utilities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Hospitals (AMR &amp; medical networks), public sector &amp; education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endParaRPr sz="2000" dirty="0"/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3. Automotive: OEMs &amp; Tier‑1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Secure SDV architecture &amp; V2X security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Embedded ECU security &amp; cybersecurity by design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   – ISO/SAE 21434 compliance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6400800"/>
            <a:ext cx="9144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8C7850"/>
                </a:solidFill>
              </a:defRPr>
            </a:pPr>
            <a:r>
              <a:t>ScyMotive-CSIRT 24/7 • incident@scymotive.com • Cyber Incident Emergency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E2C21-0967-47F4-B553-24FA17DDE345}"/>
              </a:ext>
            </a:extLst>
          </p:cNvPr>
          <p:cNvSpPr txBox="1"/>
          <p:nvPr/>
        </p:nvSpPr>
        <p:spPr>
          <a:xfrm>
            <a:off x="7068192" y="2386940"/>
            <a:ext cx="164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/>
                <a:latin typeface=".AppleSystemUIFont"/>
              </a:rPr>
              <a:t>We refuse to accept a world where our families are exposed to cyber threats — so we are building one that isn’t.</a:t>
            </a:r>
          </a:p>
          <a:p>
            <a:endParaRPr lang="en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9361461-B6D3-43B5-9852-E84E0377BF6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21" y="182880"/>
            <a:ext cx="1645920" cy="164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266" y="457200"/>
            <a:ext cx="91440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D4AF37"/>
                </a:solidFill>
              </a:defRPr>
            </a:pPr>
            <a:r>
              <a:t>Services &amp;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389" y="1161485"/>
            <a:ext cx="70681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Core Services: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Cybersecurity audits &amp; </a:t>
            </a:r>
            <a:r>
              <a:rPr sz="2000" dirty="0" err="1"/>
              <a:t>pentesting</a:t>
            </a:r>
            <a:r>
              <a:rPr sz="2000" dirty="0"/>
              <a:t> (IT/OT, V2X, telematics)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Threat intelligence &amp; SOC monitoring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Incident response &amp; digital forensics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Automotive cybersecurity &amp; SDV security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AI security &amp; model protection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EU NIS2 | ISO 27001 | ISO/SAE 21434 compliance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endParaRPr lang="en-US" sz="2000" dirty="0"/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Experience Advantage: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National security background – Ministry of Interior</a:t>
            </a:r>
            <a:r>
              <a:rPr lang="en-US" sz="2000" dirty="0"/>
              <a:t> &amp; Administration Poland</a:t>
            </a:r>
            <a:r>
              <a:rPr sz="2000" dirty="0"/>
              <a:t> </a:t>
            </a:r>
            <a:r>
              <a:rPr lang="en-GB" sz="2000" dirty="0" err="1"/>
              <a:t>MSWiA</a:t>
            </a:r>
            <a:r>
              <a:rPr sz="2000" dirty="0"/>
              <a:t>(critical infrastructure)</a:t>
            </a:r>
            <a:r>
              <a:rPr lang="en-US" sz="2000" dirty="0"/>
              <a:t>, 24/7</a:t>
            </a:r>
            <a:endParaRPr sz="2000" dirty="0"/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Automotive security for EU/Asia OEM programs</a:t>
            </a:r>
            <a:r>
              <a:rPr lang="en-US" sz="2000" dirty="0"/>
              <a:t> VW, Stellantis, Mercedes Benz, IVECO, </a:t>
            </a:r>
            <a:r>
              <a:rPr lang="en-US" sz="2000" dirty="0" err="1"/>
              <a:t>Diamler</a:t>
            </a:r>
            <a:r>
              <a:rPr lang="en-US" sz="2000" dirty="0"/>
              <a:t> Trucks</a:t>
            </a:r>
            <a:r>
              <a:rPr sz="2000" dirty="0"/>
              <a:t> (via Tier‑1 projects)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Industrial OT security deployments</a:t>
            </a:r>
          </a:p>
          <a:p>
            <a:pPr>
              <a:defRPr sz="1800">
                <a:solidFill>
                  <a:srgbClr val="DCDCDC"/>
                </a:solidFill>
              </a:defRPr>
            </a:pPr>
            <a:r>
              <a:rPr sz="2000" dirty="0"/>
              <a:t>• </a:t>
            </a:r>
            <a:r>
              <a:rPr sz="2000" dirty="0" err="1"/>
              <a:t>ScyMotive</a:t>
            </a:r>
            <a:r>
              <a:rPr sz="2000" dirty="0"/>
              <a:t>‑CSIRT – 24/7 emergency cyber response</a:t>
            </a:r>
            <a:endParaRPr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6400800"/>
            <a:ext cx="9144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8C7850"/>
                </a:solidFill>
              </a:defRPr>
            </a:pPr>
            <a:r>
              <a:rPr dirty="0" err="1"/>
              <a:t>ScyMotive</a:t>
            </a:r>
            <a:r>
              <a:rPr dirty="0"/>
              <a:t>-CSIRT 24/7 • </a:t>
            </a:r>
            <a:r>
              <a:rPr dirty="0" err="1"/>
              <a:t>incident@scymotive.com</a:t>
            </a:r>
            <a:r>
              <a:rPr dirty="0"/>
              <a:t> • Cyber Incident Emergency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86E3D-80D0-7992-20DA-DAA6AFE68513}"/>
              </a:ext>
            </a:extLst>
          </p:cNvPr>
          <p:cNvSpPr txBox="1"/>
          <p:nvPr/>
        </p:nvSpPr>
        <p:spPr>
          <a:xfrm>
            <a:off x="7141821" y="2649303"/>
            <a:ext cx="1539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dirty="0">
                <a:solidFill>
                  <a:srgbClr val="FF0000"/>
                </a:solidFill>
              </a:rPr>
              <a:t>We believe actions speak louder than words…Let’s get started!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suit holding a microphone&#10;&#10;Description automatically generated">
            <a:extLst>
              <a:ext uri="{FF2B5EF4-FFF2-40B4-BE49-F238E27FC236}">
                <a16:creationId xmlns:a16="http://schemas.microsoft.com/office/drawing/2014/main" id="{5343E303-BCA5-2DEB-D6DE-A74D51D5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82" r="15830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6B24E-ABE6-5E8B-7993-9A1AE601E7CA}"/>
              </a:ext>
            </a:extLst>
          </p:cNvPr>
          <p:cNvSpPr txBox="1"/>
          <p:nvPr/>
        </p:nvSpPr>
        <p:spPr>
          <a:xfrm>
            <a:off x="5786491" y="2433424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CEO| Founder </a:t>
            </a:r>
            <a:r>
              <a:rPr lang="en-US" sz="1700" dirty="0" err="1"/>
              <a:t>ScyMotive</a:t>
            </a:r>
            <a:r>
              <a:rPr lang="en-US" sz="1700" dirty="0"/>
              <a:t> Speaking at British Embassy Warsaw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Zeeshan Naeem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GB" sz="1600" b="1" dirty="0">
                <a:solidFill>
                  <a:srgbClr val="0E0E0E"/>
                </a:solidFill>
                <a:effectLst/>
                <a:latin typeface=".AppleSystemUIFont"/>
              </a:rPr>
              <a:t>Father </a:t>
            </a:r>
            <a:r>
              <a:rPr lang="en-GB" sz="1600" b="1" dirty="0">
                <a:solidFill>
                  <a:srgbClr val="0E0E0E"/>
                </a:solidFill>
                <a:latin typeface=".AppleSystemUIFont"/>
              </a:rPr>
              <a:t>, </a:t>
            </a:r>
            <a:r>
              <a:rPr lang="en-GB" sz="1600" b="1" dirty="0">
                <a:solidFill>
                  <a:srgbClr val="0E0E0E"/>
                </a:solidFill>
                <a:effectLst/>
                <a:latin typeface=".AppleSystemUIFont"/>
              </a:rPr>
              <a:t>Scientist,  Leader</a:t>
            </a: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hlinkClick r:id="rId3"/>
              </a:rPr>
              <a:t>https://www.linkedin.com/in/zees4n/</a:t>
            </a: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Lodz, Poland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4" descr="A9361461-B6D3-43B5-9852-E84E0377BF6E.png">
            <a:extLst>
              <a:ext uri="{FF2B5EF4-FFF2-40B4-BE49-F238E27FC236}">
                <a16:creationId xmlns:a16="http://schemas.microsoft.com/office/drawing/2014/main" id="{16CAB941-8CCD-BA4C-6A5B-353EB6A17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21" y="18288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391</Words>
  <Application>Microsoft Macintosh PowerPoint</Application>
  <PresentationFormat>On-screen Show (4:3)</PresentationFormat>
  <Paragraphs>49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.AppleSystemUIFont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Zeeshan Naeem</cp:lastModifiedBy>
  <cp:revision>2</cp:revision>
  <dcterms:created xsi:type="dcterms:W3CDTF">2013-01-27T09:14:16Z</dcterms:created>
  <dcterms:modified xsi:type="dcterms:W3CDTF">2025-10-19T16:50:47Z</dcterms:modified>
  <cp:category/>
</cp:coreProperties>
</file>